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sites.google.com/wflboces.org/boces4science/hom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how.com/Learn-Morse-Code#/Image:Learn-Morse-Code-Step-2-Version-4.jpg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youtube.com/watch?v=Er0lHlXVCIE" TargetMode="External"/><Relationship Id="rId5" Type="http://schemas.openxmlformats.org/officeDocument/2006/relationships/hyperlink" Target="http://www.crayola.co.uk/free-coloring-pages/print/morse-code-message-coloring-page/" TargetMode="External"/><Relationship Id="rId4" Type="http://schemas.openxmlformats.org/officeDocument/2006/relationships/hyperlink" Target="https://www.youtube.com/watch?v=ORIDAmGf_yQ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hyperlink" Target="https://studyflying.com/marshalling-hand-signals-for-aircraft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hyperlink" Target="https://www.pinterest.com/pin/317433473705795701/" TargetMode="External"/><Relationship Id="rId4" Type="http://schemas.openxmlformats.org/officeDocument/2006/relationships/hyperlink" Target="https://www.youtube.com/watch?v=7siioLHPig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43019" y="521055"/>
            <a:ext cx="9603275" cy="104923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waves: light </a:t>
            </a:r>
            <a:r>
              <a:rPr lang="en-US" sz="5400" dirty="0"/>
              <a:t>and </a:t>
            </a:r>
            <a:r>
              <a:rPr lang="en-US" sz="5400" dirty="0" smtClean="0"/>
              <a:t>sound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43019" y="2221992"/>
            <a:ext cx="8120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Experience 2: Explore </a:t>
            </a:r>
            <a:r>
              <a:rPr lang="en-US" dirty="0"/>
              <a:t>how we use light and sound waves to communicate.</a:t>
            </a:r>
          </a:p>
          <a:p>
            <a:endParaRPr lang="en-US" dirty="0"/>
          </a:p>
          <a:p>
            <a:r>
              <a:rPr lang="en-US" dirty="0"/>
              <a:t>BOCES 4 Science Website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://sites.google.com/wflboces.org/boces4science/home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Grade 1</a:t>
            </a:r>
          </a:p>
          <a:p>
            <a:endParaRPr lang="en-US" dirty="0"/>
          </a:p>
        </p:txBody>
      </p:sp>
      <p:pic>
        <p:nvPicPr>
          <p:cNvPr id="1028" name="Picture 4" descr="Landscape With Sea, Light House, Sky, Clou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51519" y="3237929"/>
            <a:ext cx="2688209" cy="20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ffic Light, Red, Yellow, Green, Stop, Signal, Safe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99" y="3976318"/>
            <a:ext cx="1202616" cy="16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763" y="5877109"/>
            <a:ext cx="8797801" cy="8556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58931" y="5583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communicate with </a:t>
            </a:r>
            <a:r>
              <a:rPr lang="en-US" dirty="0" smtClean="0"/>
              <a:t>sound without talking?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8823" y="2907779"/>
            <a:ext cx="116213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Ask students if there are ways we communicate with sound without talking?</a:t>
            </a:r>
          </a:p>
          <a:p>
            <a:r>
              <a:rPr lang="en-US" dirty="0" smtClean="0"/>
              <a:t> 	(sirens, smoke alarm, alarm clock, car horn, </a:t>
            </a:r>
            <a:r>
              <a:rPr lang="en-US" dirty="0" smtClean="0"/>
              <a:t>whistle, dog bark)</a:t>
            </a:r>
            <a:endParaRPr lang="en-US" dirty="0" smtClean="0"/>
          </a:p>
          <a:p>
            <a:r>
              <a:rPr lang="en-US" dirty="0" smtClean="0"/>
              <a:t>2. Go outside, watch TV, or go for a drive and see if kids can hear ways we communicate</a:t>
            </a:r>
          </a:p>
          <a:p>
            <a:r>
              <a:rPr lang="en-US" dirty="0"/>
              <a:t> </a:t>
            </a:r>
            <a:r>
              <a:rPr lang="en-US" dirty="0" smtClean="0"/>
              <a:t>     with sound without talking.  Have a discussion on how effective it is and what some </a:t>
            </a:r>
          </a:p>
          <a:p>
            <a:r>
              <a:rPr lang="en-US" dirty="0"/>
              <a:t> </a:t>
            </a:r>
            <a:r>
              <a:rPr lang="en-US" dirty="0" smtClean="0"/>
              <a:t>     of the problems might be with that way of communicating. (If you are too far away you might</a:t>
            </a:r>
          </a:p>
          <a:p>
            <a:r>
              <a:rPr lang="en-US" dirty="0"/>
              <a:t> </a:t>
            </a:r>
            <a:r>
              <a:rPr lang="en-US" dirty="0" smtClean="0"/>
              <a:t>     not be able to hear it.  If you have hearing problems you won’t hear the </a:t>
            </a:r>
            <a:r>
              <a:rPr lang="en-US" dirty="0" smtClean="0"/>
              <a:t>message or warning.)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Another option is to introduce students to Morse Code. </a:t>
            </a:r>
          </a:p>
          <a:p>
            <a:r>
              <a:rPr lang="en-US" dirty="0" smtClean="0"/>
              <a:t> 	Dr. </a:t>
            </a:r>
            <a:r>
              <a:rPr lang="en-US" dirty="0" err="1" smtClean="0"/>
              <a:t>Binocs</a:t>
            </a:r>
            <a:r>
              <a:rPr lang="en-US" dirty="0" smtClean="0"/>
              <a:t> introduces code: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www.youtube.com/watch?v=ORIDAmGf_yQ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Crayola – a cute page of code: </a:t>
            </a:r>
            <a:r>
              <a:rPr lang="en-US" dirty="0">
                <a:hlinkClick r:id="rId5"/>
              </a:rPr>
              <a:t>http://www.crayola.co.uk/free-coloring-pages/print/morse-code-message-coloring-page/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5852" y="1975595"/>
            <a:ext cx="77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good video to start learning about communicating with light and sound: 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6"/>
              </a:rPr>
              <a:t>https://www.youtube.com/watch?v=Er0lHlXVCIE</a:t>
            </a:r>
            <a:endParaRPr lang="en-US" dirty="0"/>
          </a:p>
        </p:txBody>
      </p:sp>
      <p:pic>
        <p:nvPicPr>
          <p:cNvPr id="4102" name="Picture 6" descr="https://www.wikihow.com/images/thumb/1/17/Learn-Morse-Code-Step-2-Version-4.jpg/v4-760px-Learn-Morse-Code-Step-2-Version-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5" y="1335254"/>
            <a:ext cx="2641705" cy="19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38303" y="3316533"/>
            <a:ext cx="2235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https://www.wikihow.com/Learn-Morse-Code#/Image:Learn-Morse-Code-Step-2-Version-4.jpg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12949" y="2143357"/>
            <a:ext cx="602903" cy="31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38744" y="4612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communicate </a:t>
            </a:r>
            <a:r>
              <a:rPr lang="en-US" dirty="0" smtClean="0"/>
              <a:t>with light</a:t>
            </a:r>
            <a:br>
              <a:rPr lang="en-US" dirty="0" smtClean="0"/>
            </a:br>
            <a:r>
              <a:rPr lang="en-US" dirty="0" smtClean="0"/>
              <a:t>without talking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579" y="2340864"/>
            <a:ext cx="9717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Ask students if there are ways we communicate with </a:t>
            </a:r>
            <a:r>
              <a:rPr lang="en-US" dirty="0" smtClean="0"/>
              <a:t>light </a:t>
            </a:r>
            <a:r>
              <a:rPr lang="en-US" dirty="0" smtClean="0"/>
              <a:t>without talking?</a:t>
            </a:r>
          </a:p>
          <a:p>
            <a:r>
              <a:rPr lang="en-US" dirty="0" smtClean="0"/>
              <a:t> 	</a:t>
            </a:r>
            <a:r>
              <a:rPr lang="en-US" dirty="0" smtClean="0"/>
              <a:t>(light house, air marshalling, sirens, alarms, stop lights)</a:t>
            </a:r>
            <a:endParaRPr lang="en-US" dirty="0" smtClean="0"/>
          </a:p>
          <a:p>
            <a:r>
              <a:rPr lang="en-US" dirty="0" smtClean="0"/>
              <a:t>2. Go outside, watch TV, or go for a drive and see if kids can hear ways we communicate</a:t>
            </a:r>
          </a:p>
          <a:p>
            <a:r>
              <a:rPr lang="en-US" dirty="0"/>
              <a:t> </a:t>
            </a:r>
            <a:r>
              <a:rPr lang="en-US" dirty="0" smtClean="0"/>
              <a:t>     with </a:t>
            </a:r>
            <a:r>
              <a:rPr lang="en-US" dirty="0" smtClean="0"/>
              <a:t>light </a:t>
            </a:r>
            <a:r>
              <a:rPr lang="en-US" dirty="0" smtClean="0"/>
              <a:t>without talking.  Have a discussion on how effective it is and what some </a:t>
            </a:r>
          </a:p>
          <a:p>
            <a:r>
              <a:rPr lang="en-US" dirty="0"/>
              <a:t> </a:t>
            </a:r>
            <a:r>
              <a:rPr lang="en-US" dirty="0" smtClean="0"/>
              <a:t>     of the problems might be with that way of communicating. (If you are too far away you might</a:t>
            </a:r>
          </a:p>
          <a:p>
            <a:r>
              <a:rPr lang="en-US" dirty="0"/>
              <a:t> </a:t>
            </a:r>
            <a:r>
              <a:rPr lang="en-US" dirty="0" smtClean="0"/>
              <a:t>     not be able to </a:t>
            </a:r>
            <a:r>
              <a:rPr lang="en-US" dirty="0" smtClean="0"/>
              <a:t>see </a:t>
            </a:r>
            <a:r>
              <a:rPr lang="en-US" dirty="0" smtClean="0"/>
              <a:t>it.  If you have </a:t>
            </a:r>
            <a:r>
              <a:rPr lang="en-US" dirty="0" smtClean="0"/>
              <a:t>sight </a:t>
            </a:r>
            <a:r>
              <a:rPr lang="en-US" dirty="0" smtClean="0"/>
              <a:t>problems you won’t </a:t>
            </a:r>
            <a:r>
              <a:rPr lang="en-US" dirty="0" smtClean="0"/>
              <a:t>see </a:t>
            </a:r>
            <a:r>
              <a:rPr lang="en-US" dirty="0" smtClean="0"/>
              <a:t>the </a:t>
            </a:r>
            <a:r>
              <a:rPr lang="en-US" dirty="0" smtClean="0"/>
              <a:t>message or warning.)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Another option is to introduce students to Air Marshalling which is how pilots know how to park </a:t>
            </a:r>
          </a:p>
          <a:p>
            <a:r>
              <a:rPr lang="en-US" dirty="0"/>
              <a:t> </a:t>
            </a:r>
            <a:r>
              <a:rPr lang="en-US" dirty="0" smtClean="0"/>
              <a:t>     their planes.  </a:t>
            </a:r>
          </a:p>
          <a:p>
            <a:r>
              <a:rPr lang="en-US" dirty="0"/>
              <a:t> </a:t>
            </a:r>
            <a:r>
              <a:rPr lang="en-US" dirty="0" smtClean="0"/>
              <a:t>        Video: </a:t>
            </a:r>
            <a:r>
              <a:rPr lang="en-US" dirty="0">
                <a:hlinkClick r:id="rId4"/>
              </a:rPr>
              <a:t>https://www.youtube.com/watch?v=7siioLHPigg</a:t>
            </a:r>
            <a:endParaRPr lang="en-US" dirty="0" smtClean="0"/>
          </a:p>
          <a:p>
            <a:r>
              <a:rPr lang="en-US" dirty="0" smtClean="0"/>
              <a:t> 	Signals used:  </a:t>
            </a:r>
            <a:r>
              <a:rPr lang="en-US" dirty="0">
                <a:hlinkClick r:id="rId5"/>
              </a:rPr>
              <a:t>https://www.pinterest.com/pin/317433473705795701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  (see next slide)</a:t>
            </a:r>
            <a:endParaRPr lang="en-US" dirty="0"/>
          </a:p>
        </p:txBody>
      </p:sp>
      <p:pic>
        <p:nvPicPr>
          <p:cNvPr id="2052" name="Picture 4" descr="https://studyflying.com/wp-content/uploads/2019/03/Stop-emergency-s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20" y="849570"/>
            <a:ext cx="2341323" cy="20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2157" y="52017"/>
            <a:ext cx="567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https://studyflying.com/marshalling-hand-signals-for-aircraft/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7230" y="1225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rplane ground signals | Aviation Safety Poster - Aircraft Marshalling Hand Signals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08" y="220627"/>
            <a:ext cx="38100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2459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77</TotalTime>
  <Words>374</Words>
  <Application>Microsoft Office PowerPoint</Application>
  <PresentationFormat>Widescreen</PresentationFormat>
  <Paragraphs>31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waves: light and sound</vt:lpstr>
      <vt:lpstr>How do we communicate with sound without talking?</vt:lpstr>
      <vt:lpstr>How do we communicate with light without talking?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waves; sound and light</dc:title>
  <dc:creator>Windows User</dc:creator>
  <cp:lastModifiedBy>Windows User</cp:lastModifiedBy>
  <cp:revision>8</cp:revision>
  <dcterms:created xsi:type="dcterms:W3CDTF">2020-03-26T23:48:41Z</dcterms:created>
  <dcterms:modified xsi:type="dcterms:W3CDTF">2020-03-27T01:06:19Z</dcterms:modified>
</cp:coreProperties>
</file>